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9925050" cy="14351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9FA948-A859-4262-8C9A-914CD5473B10}" v="16" dt="2025-05-13T20:00:27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4444" autoAdjust="0"/>
  </p:normalViewPr>
  <p:slideViewPr>
    <p:cSldViewPr snapToGrid="0">
      <p:cViewPr varScale="1">
        <p:scale>
          <a:sx n="24" d="100"/>
          <a:sy n="24" d="100"/>
        </p:scale>
        <p:origin x="327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856" cy="720044"/>
          </a:xfrm>
          <a:prstGeom prst="rect">
            <a:avLst/>
          </a:prstGeom>
        </p:spPr>
        <p:txBody>
          <a:bodyPr vert="horz" lIns="138681" tIns="69342" rIns="138681" bIns="69342" rtlCol="0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1900" y="0"/>
            <a:ext cx="4300856" cy="720044"/>
          </a:xfrm>
          <a:prstGeom prst="rect">
            <a:avLst/>
          </a:prstGeom>
        </p:spPr>
        <p:txBody>
          <a:bodyPr vert="horz" lIns="138681" tIns="69342" rIns="138681" bIns="69342" rtlCol="0"/>
          <a:lstStyle>
            <a:lvl1pPr algn="r">
              <a:defRPr sz="1900"/>
            </a:lvl1pPr>
          </a:lstStyle>
          <a:p>
            <a:fld id="{9033667E-FBBF-49BA-B66B-7B6E61FC849E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1792288"/>
            <a:ext cx="3390900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681" tIns="69342" rIns="138681" bIns="69342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506" y="6906420"/>
            <a:ext cx="7940039" cy="5650707"/>
          </a:xfrm>
          <a:prstGeom prst="rect">
            <a:avLst/>
          </a:prstGeom>
        </p:spPr>
        <p:txBody>
          <a:bodyPr vert="horz" lIns="138681" tIns="69342" rIns="138681" bIns="6934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3630960"/>
            <a:ext cx="4300856" cy="720041"/>
          </a:xfrm>
          <a:prstGeom prst="rect">
            <a:avLst/>
          </a:prstGeom>
        </p:spPr>
        <p:txBody>
          <a:bodyPr vert="horz" lIns="138681" tIns="69342" rIns="138681" bIns="69342" rtlCol="0" anchor="b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1900" y="13630960"/>
            <a:ext cx="4300856" cy="720041"/>
          </a:xfrm>
          <a:prstGeom prst="rect">
            <a:avLst/>
          </a:prstGeom>
        </p:spPr>
        <p:txBody>
          <a:bodyPr vert="horz" lIns="138681" tIns="69342" rIns="138681" bIns="69342" rtlCol="0" anchor="b"/>
          <a:lstStyle>
            <a:lvl1pPr algn="r">
              <a:defRPr sz="19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28.05.2025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6.emf"/><Relationship Id="rId18" Type="http://schemas.openxmlformats.org/officeDocument/2006/relationships/oleObject" Target="../embeddings/oleObject7.bin"/><Relationship Id="rId3" Type="http://schemas.openxmlformats.org/officeDocument/2006/relationships/image" Target="../media/image1.png"/><Relationship Id="rId21" Type="http://schemas.openxmlformats.org/officeDocument/2006/relationships/image" Target="../media/image10.emf"/><Relationship Id="rId7" Type="http://schemas.openxmlformats.org/officeDocument/2006/relationships/hyperlink" Target="http://www.arch.pk.edu.pl/" TargetMode="External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emf"/><Relationship Id="rId11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15" Type="http://schemas.openxmlformats.org/officeDocument/2006/relationships/image" Target="../media/image7.e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9.emf"/><Relationship Id="rId4" Type="http://schemas.openxmlformats.org/officeDocument/2006/relationships/image" Target="../media/image2.png"/><Relationship Id="rId9" Type="http://schemas.openxmlformats.org/officeDocument/2006/relationships/image" Target="../media/image4.wmf"/><Relationship Id="rId1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 fontScale="90000"/>
          </a:bodyPr>
          <a:lstStyle/>
          <a:p>
            <a:pPr algn="ctr"/>
            <a:r>
              <a:rPr lang="pl-PL" sz="3100" dirty="0">
                <a:latin typeface="Arial Narrow" panose="020B0606020202030204" pitchFamily="34" charset="0"/>
                <a:ea typeface="Times New Roman" panose="02020603050405020304" pitchFamily="18" charset="0"/>
              </a:rPr>
              <a:t>XXIV INTERNATIONAL SCIENTIFIC CONFERENCE </a:t>
            </a:r>
            <a:r>
              <a:rPr lang="pl-PL" sz="31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/</a:t>
            </a:r>
            <a:r>
              <a:rPr lang="pl-PL" sz="3100" dirty="0"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pl-PL" sz="31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XXIV MIĘDZYNARODOWA KONFERENCJA NAUKOWA</a:t>
            </a:r>
            <a:br>
              <a:rPr lang="pl-PL" sz="28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br>
              <a:rPr lang="pl-PL" sz="11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pl-PL" sz="4000" b="1" spc="-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DEFINING THE ARCHITECTURAL SPACE - ARCHITECTURE AND HISTORY</a:t>
            </a:r>
            <a:br>
              <a:rPr lang="pl-PL" sz="4000" b="1" spc="-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strike="noStrike" spc="-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DEFINIOWANIE PRZESTRZENI ARCHITEKTONICZNEJ - </a:t>
            </a:r>
            <a:r>
              <a:rPr lang="pl-PL" sz="4000" b="1" spc="-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ARCHITEKTURA I HISTORIA</a:t>
            </a:r>
            <a:br>
              <a:rPr lang="pl-PL" sz="4000" b="1" spc="-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l-PL" sz="4000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8981996" y="2066217"/>
            <a:ext cx="8529980" cy="719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Arial Narrow" panose="020B0606020202030204" pitchFamily="34" charset="0"/>
                <a:ea typeface="Times New Roman" panose="02020603050405020304" pitchFamily="18" charset="0"/>
              </a:rPr>
              <a:t>20 NOVEMBER 2025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/ 20 LISTOPADA 2025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48124" y="4879075"/>
            <a:ext cx="25199975" cy="11558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6600" b="1" dirty="0">
                <a:latin typeface="Arial Narrow" panose="020B0606020202030204" pitchFamily="34" charset="0"/>
                <a:cs typeface="Arial" panose="020B0604020202020204" pitchFamily="34" charset="0"/>
              </a:rPr>
              <a:t>POSTER TITLE</a:t>
            </a:r>
            <a:endParaRPr lang="pl-PL" sz="6600" b="1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515041" y="3297250"/>
            <a:ext cx="24266143" cy="11281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AUTHOR NAME1, , AUTHOR NAME2, AUTHOR NAME3, ,,  </a:t>
            </a:r>
          </a:p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3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 descr="Obraz zawierający Czcionka, Grafika, zrzut ekranu, Jaskrawoniebieski&#10;&#10;Opis wygenerowany automatycznie">
            <a:extLst>
              <a:ext uri="{FF2B5EF4-FFF2-40B4-BE49-F238E27FC236}">
                <a16:creationId xmlns:a16="http://schemas.microsoft.com/office/drawing/2014/main" id="{C5D1D57E-140E-2291-DD21-158D325C6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41" y="161341"/>
            <a:ext cx="3816654" cy="1358960"/>
          </a:xfrm>
          <a:prstGeom prst="rect">
            <a:avLst/>
          </a:prstGeom>
        </p:spPr>
      </p:pic>
      <p:pic>
        <p:nvPicPr>
          <p:cNvPr id="3" name="Obraz 29">
            <a:extLst>
              <a:ext uri="{FF2B5EF4-FFF2-40B4-BE49-F238E27FC236}">
                <a16:creationId xmlns:a16="http://schemas.microsoft.com/office/drawing/2014/main" id="{354891EB-DE8A-7737-AD25-BC67238AB4FB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21987946" y="1638574"/>
            <a:ext cx="899585" cy="758077"/>
          </a:xfrm>
          <a:prstGeom prst="rect">
            <a:avLst/>
          </a:prstGeom>
          <a:ln w="0">
            <a:noFill/>
          </a:ln>
        </p:spPr>
      </p:pic>
      <p:sp>
        <p:nvSpPr>
          <p:cNvPr id="18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515041" y="6129491"/>
            <a:ext cx="24073640" cy="157763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200" dirty="0" err="1"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r>
              <a:rPr lang="pl-PL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l-PL" sz="2800" dirty="0">
              <a:latin typeface="Arial Narrow" panose="020B060602020203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3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3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pl-PL" sz="3200" dirty="0">
              <a:latin typeface="+mn-lt"/>
            </a:endParaRPr>
          </a:p>
        </p:txBody>
      </p:sp>
      <p:sp>
        <p:nvSpPr>
          <p:cNvPr id="19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-731657" y="34097494"/>
            <a:ext cx="24362395" cy="2221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168626"/>
              </p:ext>
            </p:extLst>
          </p:nvPr>
        </p:nvGraphicFramePr>
        <p:xfrm>
          <a:off x="23309491" y="391284"/>
          <a:ext cx="94615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5" imgW="945529" imgH="944900" progId="CorelDraw.Graphic.15">
                  <p:embed/>
                </p:oleObj>
              </mc:Choice>
              <mc:Fallback>
                <p:oleObj name="CorelDRAW" r:id="rId5" imgW="945529" imgH="944900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309491" y="391284"/>
                        <a:ext cx="946150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iekt 7">
            <a:hlinkClick r:id="rId7" tooltip="WYDZIAŁ ARCHITEKTURY PK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172543"/>
              </p:ext>
            </p:extLst>
          </p:nvPr>
        </p:nvGraphicFramePr>
        <p:xfrm>
          <a:off x="21964664" y="396455"/>
          <a:ext cx="94615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8" imgW="1049760" imgH="1049760" progId="CorelDraw.Graphic.15">
                  <p:embed/>
                </p:oleObj>
              </mc:Choice>
              <mc:Fallback>
                <p:oleObj name="CorelDRAW" r:id="rId8" imgW="1049760" imgH="1049760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964664" y="396455"/>
                        <a:ext cx="946150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089998"/>
              </p:ext>
            </p:extLst>
          </p:nvPr>
        </p:nvGraphicFramePr>
        <p:xfrm>
          <a:off x="23309491" y="1547712"/>
          <a:ext cx="10937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0" imgW="1093389" imgH="940040" progId="CorelDraw.Graphic.15">
                  <p:embed/>
                </p:oleObj>
              </mc:Choice>
              <mc:Fallback>
                <p:oleObj name="CorelDRAW" r:id="rId10" imgW="1093389" imgH="940040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309491" y="1547712"/>
                        <a:ext cx="1093788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69591"/>
              </p:ext>
            </p:extLst>
          </p:nvPr>
        </p:nvGraphicFramePr>
        <p:xfrm>
          <a:off x="17634022" y="34599616"/>
          <a:ext cx="36480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2" imgW="3648521" imgH="662013" progId="CorelDraw.Graphic.15">
                  <p:embed/>
                </p:oleObj>
              </mc:Choice>
              <mc:Fallback>
                <p:oleObj name="CorelDRAW" r:id="rId12" imgW="3648521" imgH="662013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634022" y="34599616"/>
                        <a:ext cx="36480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293518"/>
              </p:ext>
            </p:extLst>
          </p:nvPr>
        </p:nvGraphicFramePr>
        <p:xfrm>
          <a:off x="22536976" y="34575010"/>
          <a:ext cx="16732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4" imgW="1673482" imgH="711268" progId="CorelDraw.Graphic.15">
                  <p:embed/>
                </p:oleObj>
              </mc:Choice>
              <mc:Fallback>
                <p:oleObj name="CorelDRAW" r:id="rId14" imgW="1673482" imgH="711268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536976" y="34575010"/>
                        <a:ext cx="1673225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Prostokąt 12"/>
          <p:cNvSpPr/>
          <p:nvPr/>
        </p:nvSpPr>
        <p:spPr>
          <a:xfrm>
            <a:off x="789125" y="34657530"/>
            <a:ext cx="5271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MEDIA PATRONAGE </a:t>
            </a:r>
            <a:r>
              <a:rPr lang="pl-PL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PATRONAT MEDIALNY :</a:t>
            </a:r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49207"/>
              </p:ext>
            </p:extLst>
          </p:nvPr>
        </p:nvGraphicFramePr>
        <p:xfrm>
          <a:off x="15076307" y="34595148"/>
          <a:ext cx="135096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6" imgW="1350199" imgH="730710" progId="CorelDraw.Graphic.15">
                  <p:embed/>
                </p:oleObj>
              </mc:Choice>
              <mc:Fallback>
                <p:oleObj name="CorelDRAW" r:id="rId16" imgW="1350199" imgH="730710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076307" y="34595148"/>
                        <a:ext cx="1350962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447360"/>
              </p:ext>
            </p:extLst>
          </p:nvPr>
        </p:nvGraphicFramePr>
        <p:xfrm>
          <a:off x="12054759" y="34571085"/>
          <a:ext cx="16700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8" imgW="1669915" imgH="711592" progId="CorelDraw.Graphic.15">
                  <p:embed/>
                </p:oleObj>
              </mc:Choice>
              <mc:Fallback>
                <p:oleObj name="CorelDRAW" r:id="rId18" imgW="1669915" imgH="711592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054759" y="34571085"/>
                        <a:ext cx="167005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24452"/>
              </p:ext>
            </p:extLst>
          </p:nvPr>
        </p:nvGraphicFramePr>
        <p:xfrm>
          <a:off x="-35991" y="33929419"/>
          <a:ext cx="25175704" cy="321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0" imgW="25925186" imgH="330197" progId="CorelDraw.Graphic.15">
                  <p:embed/>
                </p:oleObj>
              </mc:Choice>
              <mc:Fallback>
                <p:oleObj name="CorelDRAW" r:id="rId20" imgW="25925186" imgH="330197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-35991" y="33929419"/>
                        <a:ext cx="25175704" cy="3211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DC3F4B52C181448B22CAC3B5A710DD" ma:contentTypeVersion="4" ma:contentTypeDescription="Utwórz nowy dokument." ma:contentTypeScope="" ma:versionID="3f8bee9cb6e75c7653df0e60111b7268">
  <xsd:schema xmlns:xsd="http://www.w3.org/2001/XMLSchema" xmlns:xs="http://www.w3.org/2001/XMLSchema" xmlns:p="http://schemas.microsoft.com/office/2006/metadata/properties" xmlns:ns2="7b3ae40c-fe6a-427e-a50b-08d6d341f74c" targetNamespace="http://schemas.microsoft.com/office/2006/metadata/properties" ma:root="true" ma:fieldsID="65db5c6ae411a714d7e4baf2fbee1b16" ns2:_="">
    <xsd:import namespace="7b3ae40c-fe6a-427e-a50b-08d6d341f7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3ae40c-fe6a-427e-a50b-08d6d341f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DC679B-C460-4DCA-A51F-21017C427E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BDEBD4-B423-4E9E-8E58-E74327108576}">
  <ds:schemaRefs>
    <ds:schemaRef ds:uri="http://schemas.microsoft.com/office/2006/documentManagement/types"/>
    <ds:schemaRef ds:uri="http://purl.org/dc/dcmitype/"/>
    <ds:schemaRef ds:uri="7b3ae40c-fe6a-427e-a50b-08d6d341f74c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4BA4651-E3A8-469A-AE64-FBCEDCD90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3ae40c-fe6a-427e-a50b-08d6d341f7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1100</TotalTime>
  <Words>96</Words>
  <Application>Microsoft Office PowerPoint</Application>
  <PresentationFormat>Niestandardowy</PresentationFormat>
  <Paragraphs>11</Paragraphs>
  <Slides>1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Motyw pakietu Office</vt:lpstr>
      <vt:lpstr>CorelDRAW</vt:lpstr>
      <vt:lpstr>XXIV INTERNATIONAL SCIENTIFIC CONFERENCE / XXIV MIĘDZYNARODOWA KONFERENCJA NAUKOWA  DEFINING THE ARCHITECTURAL SPACE - ARCHITECTURE AND HISTORY DEFINIOWANIE PRZESTRZENI ARCHITEKTONICZNEJ - ARCHITEKTURA I HISTORIA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Wojciech Ciepłucha</cp:lastModifiedBy>
  <cp:revision>81</cp:revision>
  <cp:lastPrinted>2025-05-22T10:57:43Z</cp:lastPrinted>
  <dcterms:created xsi:type="dcterms:W3CDTF">2022-10-24T11:27:37Z</dcterms:created>
  <dcterms:modified xsi:type="dcterms:W3CDTF">2025-05-28T19:55:24Z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0x010100E6DC3F4B52C181448B22CAC3B5A710DD</vt:lpwstr>
  </property>
</Properties>
</file>